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8E0DD2-B09F-4FAE-9E6C-31AC92F56681}" type="datetimeFigureOut">
              <a:rPr lang="en-US" smtClean="0"/>
              <a:t>1/21/2008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AC8176-EDB0-4594-B16E-850C920892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Agenda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1.  ENTRANCE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2.  Go over Practice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3.  Quiz Ch 6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4.  6-4 Special Parallelograms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5.  Practice Assignment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6.  EXIT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Practice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WB 6-2 # 1-6, 13-18</a:t>
            </a:r>
            <a:br>
              <a:rPr lang="en-US" sz="3200" dirty="0" smtClean="0"/>
            </a:br>
            <a:r>
              <a:rPr lang="en-US" sz="3200" dirty="0" smtClean="0"/>
              <a:t>WB 6-3 # 7, 8, 10, 13-20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Quiz Ch 6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Discuss student conclusions about special parallelograms</a:t>
            </a:r>
          </a:p>
          <a:p>
            <a:r>
              <a:rPr lang="en-US" dirty="0" smtClean="0"/>
              <a:t>Discuss handout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6-4 Special Parallelograms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angle measures for this rhombus.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438400"/>
            <a:ext cx="4443412" cy="263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angle measures for this rhombus.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09800" y="2362200"/>
            <a:ext cx="4150215" cy="2386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angle measures for this rhombus.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2362200"/>
            <a:ext cx="4572000" cy="2524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#4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Find the length of each diagonal of this rectangle.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AC = 8x + 2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BD = 5x + 11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2400" y="2895600"/>
            <a:ext cx="4756022" cy="2433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Practice</a:t>
            </a:r>
          </a:p>
          <a:p>
            <a:pPr lvl="1"/>
            <a:r>
              <a:rPr lang="en-US" dirty="0" smtClean="0"/>
              <a:t>WB 6-4 # 1-6, 12, 13, 17, 18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EXIT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82</Words>
  <Application>Microsoft Office PowerPoint</Application>
  <PresentationFormat>On-screen Show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Geometry</vt:lpstr>
      <vt:lpstr>Practice WB 6-2 # 1-6, 13-18 WB 6-3 # 7, 8, 10, 13-20</vt:lpstr>
      <vt:lpstr>  </vt:lpstr>
      <vt:lpstr>Chapter 6</vt:lpstr>
      <vt:lpstr>Example #1</vt:lpstr>
      <vt:lpstr>Example #2</vt:lpstr>
      <vt:lpstr>Example #3</vt:lpstr>
      <vt:lpstr>Example #4</vt:lpstr>
      <vt:lpstr> 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Geometry</dc:title>
  <dc:creator>user</dc:creator>
  <cp:lastModifiedBy>user</cp:lastModifiedBy>
  <cp:revision>5</cp:revision>
  <dcterms:created xsi:type="dcterms:W3CDTF">2008-01-21T21:59:48Z</dcterms:created>
  <dcterms:modified xsi:type="dcterms:W3CDTF">2008-01-21T22:42:10Z</dcterms:modified>
</cp:coreProperties>
</file>